
<file path=[Content_Types].xml><?xml version="1.0" encoding="utf-8"?>
<Types xmlns="http://schemas.openxmlformats.org/package/2006/content-types">
  <Default Extension="jpg" ContentType="image/jpeg"/>
  <Default Extension="m4a" ContentType="audio/mp4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48" r:id="rId1"/>
  </p:sldMasterIdLst>
  <p:notesMasterIdLst>
    <p:notesMasterId r:id="rId5"/>
  </p:notesMasterIdLst>
  <p:sldIdLst>
    <p:sldId id="256" r:id="rId2"/>
    <p:sldId id="257" r:id="rId3"/>
    <p:sldId id="258" r:id="rId4"/>
  </p:sldIdLst>
  <p:sldSz cx="9144000" cy="5715000" type="screen16x1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80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http://customooxmlschemas.google.com/">
      <go:slidesCustomData xmlns:go="http://customooxmlschemas.google.com/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26" roundtripDataSignature="AMtx7mj8sc88lJobv8IsTEfzrK7AzIqS+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890"/>
    <p:restoredTop sz="94626"/>
  </p:normalViewPr>
  <p:slideViewPr>
    <p:cSldViewPr snapToGrid="0">
      <p:cViewPr varScale="1">
        <p:scale>
          <a:sx n="97" d="100"/>
          <a:sy n="97" d="100"/>
        </p:scale>
        <p:origin x="1075" y="67"/>
      </p:cViewPr>
      <p:guideLst>
        <p:guide orient="horz" pos="180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customschemas.google.com/relationships/presentationmetadata" Target="metadata"/><Relationship Id="rId3" Type="http://schemas.openxmlformats.org/officeDocument/2006/relationships/slide" Target="slides/slide2.xml"/><Relationship Id="rId2" Type="http://schemas.openxmlformats.org/officeDocument/2006/relationships/slide" Target="slides/slide1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28" Type="http://schemas.openxmlformats.org/officeDocument/2006/relationships/viewProps" Target="viewProps.xml"/><Relationship Id="rId4" Type="http://schemas.openxmlformats.org/officeDocument/2006/relationships/slide" Target="slides/slide3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686109" y="685800"/>
            <a:ext cx="54864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685800"/>
            <a:ext cx="54864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2" name="Google Shape;52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685800"/>
            <a:ext cx="54864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685800"/>
            <a:ext cx="54864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8" name="Google Shape;68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2"/>
          <p:cNvSpPr txBox="1">
            <a:spLocks noGrp="1"/>
          </p:cNvSpPr>
          <p:nvPr>
            <p:ph type="ctrTitle"/>
          </p:nvPr>
        </p:nvSpPr>
        <p:spPr>
          <a:xfrm>
            <a:off x="311708" y="827306"/>
            <a:ext cx="8520600" cy="228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2"/>
          <p:cNvSpPr txBox="1">
            <a:spLocks noGrp="1"/>
          </p:cNvSpPr>
          <p:nvPr>
            <p:ph type="subTitle" idx="1"/>
          </p:nvPr>
        </p:nvSpPr>
        <p:spPr>
          <a:xfrm>
            <a:off x="311700" y="3149028"/>
            <a:ext cx="8520600" cy="88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2"/>
          <p:cNvSpPr txBox="1">
            <a:spLocks noGrp="1"/>
          </p:cNvSpPr>
          <p:nvPr>
            <p:ph type="sldNum" idx="12"/>
          </p:nvPr>
        </p:nvSpPr>
        <p:spPr>
          <a:xfrm>
            <a:off x="8472458" y="5181352"/>
            <a:ext cx="548700" cy="43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"/>
    </mc:Choice>
    <mc:Fallback xmlns="">
      <p:transition spd="slow" advTm="2000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31"/>
          <p:cNvSpPr txBox="1">
            <a:spLocks noGrp="1"/>
          </p:cNvSpPr>
          <p:nvPr>
            <p:ph type="title" hasCustomPrompt="1"/>
          </p:nvPr>
        </p:nvSpPr>
        <p:spPr>
          <a:xfrm>
            <a:off x="311700" y="1229028"/>
            <a:ext cx="8520600" cy="21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31"/>
          <p:cNvSpPr txBox="1">
            <a:spLocks noGrp="1"/>
          </p:cNvSpPr>
          <p:nvPr>
            <p:ph type="body" idx="1"/>
          </p:nvPr>
        </p:nvSpPr>
        <p:spPr>
          <a:xfrm>
            <a:off x="311700" y="3502472"/>
            <a:ext cx="8520600" cy="144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31"/>
          <p:cNvSpPr txBox="1">
            <a:spLocks noGrp="1"/>
          </p:cNvSpPr>
          <p:nvPr>
            <p:ph type="sldNum" idx="12"/>
          </p:nvPr>
        </p:nvSpPr>
        <p:spPr>
          <a:xfrm>
            <a:off x="8472458" y="5181352"/>
            <a:ext cx="548700" cy="43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"/>
    </mc:Choice>
    <mc:Fallback xmlns="">
      <p:transition spd="slow" advTm="2000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32"/>
          <p:cNvSpPr txBox="1">
            <a:spLocks noGrp="1"/>
          </p:cNvSpPr>
          <p:nvPr>
            <p:ph type="sldNum" idx="12"/>
          </p:nvPr>
        </p:nvSpPr>
        <p:spPr>
          <a:xfrm>
            <a:off x="8472458" y="5181352"/>
            <a:ext cx="548700" cy="43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"/>
    </mc:Choice>
    <mc:Fallback xmlns="">
      <p:transition spd="slow" advTm="200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23"/>
          <p:cNvSpPr txBox="1">
            <a:spLocks noGrp="1"/>
          </p:cNvSpPr>
          <p:nvPr>
            <p:ph type="title"/>
          </p:nvPr>
        </p:nvSpPr>
        <p:spPr>
          <a:xfrm>
            <a:off x="311700" y="494472"/>
            <a:ext cx="8520600" cy="63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23"/>
          <p:cNvSpPr txBox="1">
            <a:spLocks noGrp="1"/>
          </p:cNvSpPr>
          <p:nvPr>
            <p:ph type="body" idx="1"/>
          </p:nvPr>
        </p:nvSpPr>
        <p:spPr>
          <a:xfrm>
            <a:off x="311700" y="1280528"/>
            <a:ext cx="8520600" cy="3795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6" name="Google Shape;16;p23"/>
          <p:cNvSpPr txBox="1">
            <a:spLocks noGrp="1"/>
          </p:cNvSpPr>
          <p:nvPr>
            <p:ph type="sldNum" idx="12"/>
          </p:nvPr>
        </p:nvSpPr>
        <p:spPr>
          <a:xfrm>
            <a:off x="8472458" y="5181352"/>
            <a:ext cx="548700" cy="43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"/>
    </mc:Choice>
    <mc:Fallback xmlns="">
      <p:transition spd="slow" advTm="200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24"/>
          <p:cNvSpPr txBox="1">
            <a:spLocks noGrp="1"/>
          </p:cNvSpPr>
          <p:nvPr>
            <p:ph type="title"/>
          </p:nvPr>
        </p:nvSpPr>
        <p:spPr>
          <a:xfrm>
            <a:off x="311700" y="2389833"/>
            <a:ext cx="8520600" cy="935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9" name="Google Shape;19;p24"/>
          <p:cNvSpPr txBox="1">
            <a:spLocks noGrp="1"/>
          </p:cNvSpPr>
          <p:nvPr>
            <p:ph type="sldNum" idx="12"/>
          </p:nvPr>
        </p:nvSpPr>
        <p:spPr>
          <a:xfrm>
            <a:off x="8472458" y="5181352"/>
            <a:ext cx="548700" cy="43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"/>
    </mc:Choice>
    <mc:Fallback xmlns="">
      <p:transition spd="slow" advTm="2000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25"/>
          <p:cNvSpPr txBox="1">
            <a:spLocks noGrp="1"/>
          </p:cNvSpPr>
          <p:nvPr>
            <p:ph type="title"/>
          </p:nvPr>
        </p:nvSpPr>
        <p:spPr>
          <a:xfrm>
            <a:off x="311700" y="494472"/>
            <a:ext cx="8520600" cy="63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25"/>
          <p:cNvSpPr txBox="1">
            <a:spLocks noGrp="1"/>
          </p:cNvSpPr>
          <p:nvPr>
            <p:ph type="body" idx="1"/>
          </p:nvPr>
        </p:nvSpPr>
        <p:spPr>
          <a:xfrm>
            <a:off x="311700" y="1280528"/>
            <a:ext cx="3999900" cy="3795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25"/>
          <p:cNvSpPr txBox="1">
            <a:spLocks noGrp="1"/>
          </p:cNvSpPr>
          <p:nvPr>
            <p:ph type="body" idx="2"/>
          </p:nvPr>
        </p:nvSpPr>
        <p:spPr>
          <a:xfrm>
            <a:off x="4832400" y="1280528"/>
            <a:ext cx="3999900" cy="3795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25"/>
          <p:cNvSpPr txBox="1">
            <a:spLocks noGrp="1"/>
          </p:cNvSpPr>
          <p:nvPr>
            <p:ph type="sldNum" idx="12"/>
          </p:nvPr>
        </p:nvSpPr>
        <p:spPr>
          <a:xfrm>
            <a:off x="8472458" y="5181352"/>
            <a:ext cx="548700" cy="43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"/>
    </mc:Choice>
    <mc:Fallback xmlns="">
      <p:transition spd="slow" advTm="2000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26"/>
          <p:cNvSpPr txBox="1">
            <a:spLocks noGrp="1"/>
          </p:cNvSpPr>
          <p:nvPr>
            <p:ph type="title"/>
          </p:nvPr>
        </p:nvSpPr>
        <p:spPr>
          <a:xfrm>
            <a:off x="311700" y="494472"/>
            <a:ext cx="8520600" cy="63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26"/>
          <p:cNvSpPr txBox="1">
            <a:spLocks noGrp="1"/>
          </p:cNvSpPr>
          <p:nvPr>
            <p:ph type="sldNum" idx="12"/>
          </p:nvPr>
        </p:nvSpPr>
        <p:spPr>
          <a:xfrm>
            <a:off x="8472458" y="5181352"/>
            <a:ext cx="548700" cy="43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"/>
    </mc:Choice>
    <mc:Fallback xmlns="">
      <p:transition spd="slow" advTm="2000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27"/>
          <p:cNvSpPr txBox="1">
            <a:spLocks noGrp="1"/>
          </p:cNvSpPr>
          <p:nvPr>
            <p:ph type="title"/>
          </p:nvPr>
        </p:nvSpPr>
        <p:spPr>
          <a:xfrm>
            <a:off x="311700" y="617333"/>
            <a:ext cx="2808000" cy="839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27"/>
          <p:cNvSpPr txBox="1">
            <a:spLocks noGrp="1"/>
          </p:cNvSpPr>
          <p:nvPr>
            <p:ph type="body" idx="1"/>
          </p:nvPr>
        </p:nvSpPr>
        <p:spPr>
          <a:xfrm>
            <a:off x="311700" y="1544000"/>
            <a:ext cx="2808000" cy="3532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27"/>
          <p:cNvSpPr txBox="1">
            <a:spLocks noGrp="1"/>
          </p:cNvSpPr>
          <p:nvPr>
            <p:ph type="sldNum" idx="12"/>
          </p:nvPr>
        </p:nvSpPr>
        <p:spPr>
          <a:xfrm>
            <a:off x="8472458" y="5181352"/>
            <a:ext cx="548700" cy="43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"/>
    </mc:Choice>
    <mc:Fallback xmlns="">
      <p:transition spd="slow" advTm="2000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28"/>
          <p:cNvSpPr txBox="1">
            <a:spLocks noGrp="1"/>
          </p:cNvSpPr>
          <p:nvPr>
            <p:ph type="title"/>
          </p:nvPr>
        </p:nvSpPr>
        <p:spPr>
          <a:xfrm>
            <a:off x="490250" y="500167"/>
            <a:ext cx="6367800" cy="4545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28"/>
          <p:cNvSpPr txBox="1">
            <a:spLocks noGrp="1"/>
          </p:cNvSpPr>
          <p:nvPr>
            <p:ph type="sldNum" idx="12"/>
          </p:nvPr>
        </p:nvSpPr>
        <p:spPr>
          <a:xfrm>
            <a:off x="8472458" y="5181352"/>
            <a:ext cx="548700" cy="43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"/>
    </mc:Choice>
    <mc:Fallback xmlns="">
      <p:transition spd="slow" advTm="2000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29"/>
          <p:cNvSpPr/>
          <p:nvPr/>
        </p:nvSpPr>
        <p:spPr>
          <a:xfrm>
            <a:off x="4572000" y="-139"/>
            <a:ext cx="4572000" cy="5715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" name="Google Shape;37;p29"/>
          <p:cNvSpPr txBox="1">
            <a:spLocks noGrp="1"/>
          </p:cNvSpPr>
          <p:nvPr>
            <p:ph type="title"/>
          </p:nvPr>
        </p:nvSpPr>
        <p:spPr>
          <a:xfrm>
            <a:off x="265500" y="1370194"/>
            <a:ext cx="4045200" cy="1647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29"/>
          <p:cNvSpPr txBox="1">
            <a:spLocks noGrp="1"/>
          </p:cNvSpPr>
          <p:nvPr>
            <p:ph type="subTitle" idx="1"/>
          </p:nvPr>
        </p:nvSpPr>
        <p:spPr>
          <a:xfrm>
            <a:off x="265500" y="3114528"/>
            <a:ext cx="4045200" cy="137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29"/>
          <p:cNvSpPr txBox="1">
            <a:spLocks noGrp="1"/>
          </p:cNvSpPr>
          <p:nvPr>
            <p:ph type="body" idx="2"/>
          </p:nvPr>
        </p:nvSpPr>
        <p:spPr>
          <a:xfrm>
            <a:off x="4939500" y="804528"/>
            <a:ext cx="3837000" cy="410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29"/>
          <p:cNvSpPr txBox="1">
            <a:spLocks noGrp="1"/>
          </p:cNvSpPr>
          <p:nvPr>
            <p:ph type="sldNum" idx="12"/>
          </p:nvPr>
        </p:nvSpPr>
        <p:spPr>
          <a:xfrm>
            <a:off x="8472458" y="5181352"/>
            <a:ext cx="548700" cy="43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"/>
    </mc:Choice>
    <mc:Fallback xmlns="">
      <p:transition spd="slow" advTm="2000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30"/>
          <p:cNvSpPr txBox="1">
            <a:spLocks noGrp="1"/>
          </p:cNvSpPr>
          <p:nvPr>
            <p:ph type="body" idx="1"/>
          </p:nvPr>
        </p:nvSpPr>
        <p:spPr>
          <a:xfrm>
            <a:off x="311700" y="4700639"/>
            <a:ext cx="5998800" cy="67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30"/>
          <p:cNvSpPr txBox="1">
            <a:spLocks noGrp="1"/>
          </p:cNvSpPr>
          <p:nvPr>
            <p:ph type="sldNum" idx="12"/>
          </p:nvPr>
        </p:nvSpPr>
        <p:spPr>
          <a:xfrm>
            <a:off x="8472458" y="5181352"/>
            <a:ext cx="548700" cy="43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"/>
    </mc:Choice>
    <mc:Fallback xmlns="">
      <p:transition spd="slow" advTm="200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1"/>
          <p:cNvSpPr txBox="1">
            <a:spLocks noGrp="1"/>
          </p:cNvSpPr>
          <p:nvPr>
            <p:ph type="title"/>
          </p:nvPr>
        </p:nvSpPr>
        <p:spPr>
          <a:xfrm>
            <a:off x="311700" y="494472"/>
            <a:ext cx="8520600" cy="63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21"/>
          <p:cNvSpPr txBox="1">
            <a:spLocks noGrp="1"/>
          </p:cNvSpPr>
          <p:nvPr>
            <p:ph type="body" idx="1"/>
          </p:nvPr>
        </p:nvSpPr>
        <p:spPr>
          <a:xfrm>
            <a:off x="311700" y="1280528"/>
            <a:ext cx="8520600" cy="3795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21"/>
          <p:cNvSpPr txBox="1">
            <a:spLocks noGrp="1"/>
          </p:cNvSpPr>
          <p:nvPr>
            <p:ph type="sldNum" idx="12"/>
          </p:nvPr>
        </p:nvSpPr>
        <p:spPr>
          <a:xfrm>
            <a:off x="8472458" y="5181352"/>
            <a:ext cx="548700" cy="43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2000" advTm="2000"/>
    </mc:Choice>
    <mc:Fallback xmlns="">
      <p:transition spd="slow" advTm="2000"/>
    </mc:Fallback>
  </mc:AlternateConten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.m4a"/><Relationship Id="rId1" Type="http://schemas.microsoft.com/office/2007/relationships/media" Target="../media/media1.m4a"/><Relationship Id="rId6" Type="http://schemas.openxmlformats.org/officeDocument/2006/relationships/image" Target="../media/image2.png"/><Relationship Id="rId5" Type="http://schemas.openxmlformats.org/officeDocument/2006/relationships/image" Target="../media/image1.jpg"/><Relationship Id="rId4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5">
            <a:lum/>
          </a:blip>
          <a:srcRect/>
          <a:stretch>
            <a:fillRect/>
          </a:stretch>
        </a:blipFill>
        <a:effectLst/>
      </p:bgPr>
    </p:bg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"/>
          <p:cNvSpPr txBox="1"/>
          <p:nvPr/>
        </p:nvSpPr>
        <p:spPr>
          <a:xfrm>
            <a:off x="-2850" y="3309574"/>
            <a:ext cx="9144000" cy="498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 algn="ctr"/>
            <a:r>
              <a:rPr lang="tr-TR" sz="2400" b="1" dirty="0">
                <a:solidFill>
                  <a:srgbClr val="FFFFFF"/>
                </a:solidFill>
              </a:rPr>
              <a:t>KARBON NANOTÜP KATKILI POLİVİNİLKLORÜR (PVC) ULTRAFİLTRASYON MEMBRANLARIN ÜRETİMİ VE KARAKTERİZASYONU</a:t>
            </a:r>
            <a:endParaRPr sz="1400" b="0" i="0" u="none" strike="noStrike" cap="none" dirty="0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5" name="Google Shape;55;p1"/>
          <p:cNvSpPr txBox="1"/>
          <p:nvPr/>
        </p:nvSpPr>
        <p:spPr>
          <a:xfrm>
            <a:off x="4099560" y="5116668"/>
            <a:ext cx="4894422" cy="4967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 algn="ctr">
              <a:buSzPts val="1200"/>
            </a:pPr>
            <a:r>
              <a:rPr lang="tr-TR" sz="1800" b="1" dirty="0">
                <a:solidFill>
                  <a:srgbClr val="C00000"/>
                </a:solidFill>
              </a:rPr>
              <a:t>Danışman: Dr. Öğretim Üyesi Elif DEMİREL  </a:t>
            </a:r>
            <a:endParaRPr sz="1800" b="1" i="0" u="none" strike="noStrike" cap="none" dirty="0">
              <a:solidFill>
                <a:srgbClr val="C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6" name="Google Shape;56;p1"/>
          <p:cNvSpPr txBox="1"/>
          <p:nvPr/>
        </p:nvSpPr>
        <p:spPr>
          <a:xfrm>
            <a:off x="2850" y="4306243"/>
            <a:ext cx="9138300" cy="3120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 algn="ctr"/>
            <a:r>
              <a:rPr lang="tr-TR" sz="1600" dirty="0">
                <a:solidFill>
                  <a:srgbClr val="FFFFFF"/>
                </a:solidFill>
              </a:rPr>
              <a:t>Merve ÇELİK </a:t>
            </a:r>
            <a:endParaRPr sz="1600" b="0" i="0" u="none" strike="noStrike" cap="none" dirty="0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" name="Google Shape;55;p1">
            <a:extLst>
              <a:ext uri="{FF2B5EF4-FFF2-40B4-BE49-F238E27FC236}">
                <a16:creationId xmlns:a16="http://schemas.microsoft.com/office/drawing/2014/main" id="{2D30AF8E-E325-4F99-BDD6-5A61EC1A9E0D}"/>
              </a:ext>
            </a:extLst>
          </p:cNvPr>
          <p:cNvSpPr txBox="1"/>
          <p:nvPr/>
        </p:nvSpPr>
        <p:spPr>
          <a:xfrm>
            <a:off x="103981" y="82548"/>
            <a:ext cx="3065939" cy="519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tr-TR" sz="1800" b="1" dirty="0">
                <a:solidFill>
                  <a:srgbClr val="C00000"/>
                </a:solidFill>
              </a:rPr>
              <a:t>Proje No: KİM-10</a:t>
            </a:r>
            <a:endParaRPr sz="1800" b="1" i="0" u="none" strike="noStrike" cap="none" dirty="0">
              <a:solidFill>
                <a:srgbClr val="C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" name="Google Shape;55;p1">
            <a:extLst>
              <a:ext uri="{FF2B5EF4-FFF2-40B4-BE49-F238E27FC236}">
                <a16:creationId xmlns:a16="http://schemas.microsoft.com/office/drawing/2014/main" id="{8A5F5D0E-524A-407E-9370-F97A11D407E5}"/>
              </a:ext>
            </a:extLst>
          </p:cNvPr>
          <p:cNvSpPr txBox="1"/>
          <p:nvPr/>
        </p:nvSpPr>
        <p:spPr>
          <a:xfrm>
            <a:off x="2996009" y="2597937"/>
            <a:ext cx="3151981" cy="519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tr-TR" sz="2000" b="1" i="0" u="none" strike="noStrike" cap="none" dirty="0">
                <a:solidFill>
                  <a:srgbClr val="B00000"/>
                </a:solidFill>
                <a:latin typeface="Arial"/>
                <a:ea typeface="Arial"/>
                <a:cs typeface="Arial"/>
                <a:sym typeface="Arial"/>
              </a:rPr>
              <a:t>Mühendislik Fakültesi</a:t>
            </a:r>
            <a:endParaRPr sz="2000" b="1" i="0" u="none" strike="noStrike" cap="none" dirty="0">
              <a:solidFill>
                <a:srgbClr val="B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" name="Google Shape;55;p1">
            <a:extLst>
              <a:ext uri="{FF2B5EF4-FFF2-40B4-BE49-F238E27FC236}">
                <a16:creationId xmlns:a16="http://schemas.microsoft.com/office/drawing/2014/main" id="{A5243BF6-A219-479E-95A3-99746F0B85C5}"/>
              </a:ext>
            </a:extLst>
          </p:cNvPr>
          <p:cNvSpPr txBox="1"/>
          <p:nvPr/>
        </p:nvSpPr>
        <p:spPr>
          <a:xfrm>
            <a:off x="5041901" y="74621"/>
            <a:ext cx="3998118" cy="519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tr-TR" sz="1800" b="1" dirty="0">
                <a:solidFill>
                  <a:srgbClr val="C00000"/>
                </a:solidFill>
              </a:rPr>
              <a:t>16. Proje Fuarı ve Yarışması (2023)</a:t>
            </a:r>
          </a:p>
        </p:txBody>
      </p:sp>
      <p:sp>
        <p:nvSpPr>
          <p:cNvPr id="9" name="Google Shape;55;p1">
            <a:extLst>
              <a:ext uri="{FF2B5EF4-FFF2-40B4-BE49-F238E27FC236}">
                <a16:creationId xmlns:a16="http://schemas.microsoft.com/office/drawing/2014/main" id="{A0B126C6-BF06-4B2D-B3AF-23202EAC7A1C}"/>
              </a:ext>
            </a:extLst>
          </p:cNvPr>
          <p:cNvSpPr txBox="1"/>
          <p:nvPr/>
        </p:nvSpPr>
        <p:spPr>
          <a:xfrm>
            <a:off x="1" y="5113327"/>
            <a:ext cx="3779520" cy="519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tr-TR" sz="1800" b="1" dirty="0">
                <a:solidFill>
                  <a:srgbClr val="C00000"/>
                </a:solidFill>
              </a:rPr>
              <a:t>Bölüm: Kimya Mühendisliği</a:t>
            </a:r>
          </a:p>
        </p:txBody>
      </p:sp>
      <p:pic>
        <p:nvPicPr>
          <p:cNvPr id="6" name="Kayıtlı Ses">
            <a:hlinkClick r:id="" action="ppaction://media"/>
            <a:extLst>
              <a:ext uri="{FF2B5EF4-FFF2-40B4-BE49-F238E27FC236}">
                <a16:creationId xmlns:a16="http://schemas.microsoft.com/office/drawing/2014/main" id="{B3F36704-56E9-45FB-9B5C-EAEC5797AC4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7749540" y="4257884"/>
            <a:ext cx="609600" cy="60960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"/>
    </mc:Choice>
    <mc:Fallback xmlns="">
      <p:transition spd="slow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678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2"/>
          <p:cNvSpPr txBox="1"/>
          <p:nvPr/>
        </p:nvSpPr>
        <p:spPr>
          <a:xfrm>
            <a:off x="349300" y="526203"/>
            <a:ext cx="6877576" cy="29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tr-TR" sz="2000" b="1" i="0" u="none" strike="noStrike" cap="none" dirty="0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Konu Başlığı</a:t>
            </a:r>
            <a:endParaRPr sz="2000" b="1" i="0" u="none" strike="noStrike" cap="none" dirty="0">
              <a:solidFill>
                <a:srgbClr val="C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" name="Google Shape;64;p2"/>
          <p:cNvSpPr txBox="1"/>
          <p:nvPr/>
        </p:nvSpPr>
        <p:spPr>
          <a:xfrm>
            <a:off x="457072" y="1058424"/>
            <a:ext cx="5473827" cy="45994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marR="0" lvl="0" indent="-342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Char char="●"/>
            </a:pPr>
            <a:r>
              <a:rPr lang="tr-TR" sz="1800" b="0" i="0" u="none" strike="noStrike" cap="none" dirty="0">
                <a:solidFill>
                  <a:srgbClr val="0070C0"/>
                </a:solidFill>
                <a:latin typeface="Arial"/>
                <a:ea typeface="Arial"/>
                <a:cs typeface="Arial"/>
                <a:sym typeface="Arial"/>
              </a:rPr>
              <a:t>Sunumlar</a:t>
            </a:r>
            <a:r>
              <a:rPr lang="tr-TR" sz="18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05-10 </a:t>
            </a:r>
            <a:r>
              <a:rPr lang="tr-TR" sz="18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dk</a:t>
            </a:r>
            <a:r>
              <a:rPr lang="tr-TR" sz="18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zaman aralığında sunulacak şekilde hazırlanmalıdır</a:t>
            </a:r>
          </a:p>
          <a:p>
            <a:pPr marL="457200" marR="0" lvl="0" indent="-342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Char char="●"/>
            </a:pPr>
            <a:r>
              <a:rPr lang="tr-TR" sz="1800" dirty="0">
                <a:solidFill>
                  <a:srgbClr val="0070C0"/>
                </a:solidFill>
              </a:rPr>
              <a:t>S</a:t>
            </a:r>
            <a:r>
              <a:rPr lang="tr-TR" sz="1800" b="0" i="0" u="none" strike="noStrike" cap="none" dirty="0">
                <a:solidFill>
                  <a:srgbClr val="0070C0"/>
                </a:solidFill>
                <a:latin typeface="Arial"/>
                <a:ea typeface="Arial"/>
                <a:cs typeface="Arial"/>
                <a:sym typeface="Arial"/>
              </a:rPr>
              <a:t>unum videoları </a:t>
            </a:r>
            <a:r>
              <a:rPr lang="tr-TR" sz="18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ise hazırlanan sunumlar kullanılarak 05-10 </a:t>
            </a:r>
            <a:r>
              <a:rPr lang="tr-TR" sz="18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dk</a:t>
            </a:r>
            <a:r>
              <a:rPr lang="tr-TR" sz="18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zaman aralığında oluşturulmalıdır.</a:t>
            </a:r>
          </a:p>
          <a:p>
            <a:pPr marL="457200" marR="0" lvl="0" indent="-342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Char char="●"/>
            </a:pPr>
            <a:r>
              <a:rPr lang="tr-TR" sz="18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Slaytlara ekleyeceğiniz metinler, </a:t>
            </a:r>
            <a:r>
              <a:rPr lang="tr-TR" sz="18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18 punto ve </a:t>
            </a:r>
            <a:r>
              <a:rPr lang="tr-TR" sz="1800" b="1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Arial</a:t>
            </a:r>
            <a:r>
              <a:rPr lang="tr-TR" sz="18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yazı tipinde olmalıdır.</a:t>
            </a:r>
            <a:endParaRPr sz="18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-342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Char char="●"/>
            </a:pPr>
            <a:r>
              <a:rPr lang="tr-TR" sz="18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Paragraflar yerine, </a:t>
            </a:r>
            <a:r>
              <a:rPr lang="tr-TR" sz="1800" b="0" i="0" u="sng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kelimeler</a:t>
            </a:r>
            <a:r>
              <a:rPr lang="tr-TR" sz="18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, </a:t>
            </a:r>
            <a:r>
              <a:rPr lang="tr-TR" sz="1800" b="0" i="0" u="sng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maddeler</a:t>
            </a:r>
            <a:r>
              <a:rPr lang="tr-TR" sz="18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ve </a:t>
            </a:r>
            <a:r>
              <a:rPr lang="tr-TR" sz="1800" b="0" i="0" u="sng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kısa cümleler</a:t>
            </a:r>
            <a:r>
              <a:rPr lang="tr-TR" sz="18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tercih edilmelidir.</a:t>
            </a:r>
            <a:endParaRPr dirty="0"/>
          </a:p>
          <a:p>
            <a:pPr marL="457200" marR="0" lvl="0" indent="-342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Char char="●"/>
            </a:pPr>
            <a:r>
              <a:rPr lang="tr-TR" sz="18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Bir slaytta en fazla 10 satır metin olmalıdır.</a:t>
            </a:r>
            <a:endParaRPr sz="18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-342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Char char="●"/>
            </a:pPr>
            <a:r>
              <a:rPr lang="tr-TR" sz="18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Anlatım ilgili görsellerle zenginleştirilmelidir.</a:t>
            </a:r>
            <a:endParaRPr sz="18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65" name="Google Shape;65;p2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5579917" y="2261863"/>
            <a:ext cx="2953803" cy="1835069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Slayt Numarası Yer Tutucusu 1">
            <a:extLst>
              <a:ext uri="{FF2B5EF4-FFF2-40B4-BE49-F238E27FC236}">
                <a16:creationId xmlns:a16="http://schemas.microsoft.com/office/drawing/2014/main" id="{0D787C3D-6AEA-4974-8BFC-94A24B6E0A15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 smtClean="0"/>
              <a:t>2</a:t>
            </a:fld>
            <a:endParaRPr lang="tr-TR"/>
          </a:p>
        </p:txBody>
      </p:sp>
      <p:sp>
        <p:nvSpPr>
          <p:cNvPr id="6" name="Google Shape;55;p1">
            <a:extLst>
              <a:ext uri="{FF2B5EF4-FFF2-40B4-BE49-F238E27FC236}">
                <a16:creationId xmlns:a16="http://schemas.microsoft.com/office/drawing/2014/main" id="{50A5FFD4-3C8C-4BBD-8EAD-BD63285CC607}"/>
              </a:ext>
            </a:extLst>
          </p:cNvPr>
          <p:cNvSpPr txBox="1"/>
          <p:nvPr/>
        </p:nvSpPr>
        <p:spPr>
          <a:xfrm>
            <a:off x="7056818" y="843587"/>
            <a:ext cx="2070714" cy="519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tr-TR" b="1" i="0" u="none" strike="noStrike" cap="none" dirty="0">
                <a:solidFill>
                  <a:srgbClr val="B00000"/>
                </a:solidFill>
                <a:latin typeface="Arial"/>
                <a:ea typeface="Arial"/>
                <a:cs typeface="Arial"/>
                <a:sym typeface="Arial"/>
              </a:rPr>
              <a:t>Mühendislik Fakültesi</a:t>
            </a:r>
            <a:endParaRPr b="1" i="0" u="none" strike="noStrike" cap="none" dirty="0">
              <a:solidFill>
                <a:srgbClr val="B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" name="Google Shape;55;p1">
            <a:extLst>
              <a:ext uri="{FF2B5EF4-FFF2-40B4-BE49-F238E27FC236}">
                <a16:creationId xmlns:a16="http://schemas.microsoft.com/office/drawing/2014/main" id="{F8673853-93B4-429E-821E-63F1324A04B1}"/>
              </a:ext>
            </a:extLst>
          </p:cNvPr>
          <p:cNvSpPr txBox="1"/>
          <p:nvPr/>
        </p:nvSpPr>
        <p:spPr>
          <a:xfrm>
            <a:off x="88900" y="57150"/>
            <a:ext cx="1634532" cy="3443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tr-TR" b="1" dirty="0">
                <a:solidFill>
                  <a:srgbClr val="B00000"/>
                </a:solidFill>
              </a:rPr>
              <a:t>Proje No: KİM-10</a:t>
            </a:r>
            <a:endParaRPr b="1" i="0" u="none" strike="noStrike" cap="none" dirty="0">
              <a:solidFill>
                <a:srgbClr val="B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5000" advTm="5000"/>
    </mc:Choice>
    <mc:Fallback xmlns="">
      <p:transition spd="slow" advTm="5000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3"/>
          <p:cNvSpPr txBox="1"/>
          <p:nvPr/>
        </p:nvSpPr>
        <p:spPr>
          <a:xfrm>
            <a:off x="349300" y="526203"/>
            <a:ext cx="6877576" cy="29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tr-TR" sz="2000" b="1" i="0" u="none" strike="noStrike" cap="none" dirty="0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Konu Başlığı</a:t>
            </a:r>
            <a:endParaRPr sz="2000" b="1" i="0" u="none" strike="noStrike" cap="none" dirty="0">
              <a:solidFill>
                <a:srgbClr val="C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2" name="Google Shape;72;p3"/>
          <p:cNvSpPr txBox="1"/>
          <p:nvPr/>
        </p:nvSpPr>
        <p:spPr>
          <a:xfrm>
            <a:off x="349298" y="1068815"/>
            <a:ext cx="8353087" cy="42565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11430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Metin veya görsel</a:t>
            </a: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" name="Slayt Numarası Yer Tutucusu 1">
            <a:extLst>
              <a:ext uri="{FF2B5EF4-FFF2-40B4-BE49-F238E27FC236}">
                <a16:creationId xmlns:a16="http://schemas.microsoft.com/office/drawing/2014/main" id="{A38F5BEE-0EC9-486B-89CD-86BEE7DCE52C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 smtClean="0"/>
              <a:t>3</a:t>
            </a:fld>
            <a:endParaRPr lang="tr-TR"/>
          </a:p>
        </p:txBody>
      </p:sp>
      <p:sp>
        <p:nvSpPr>
          <p:cNvPr id="5" name="Google Shape;55;p1">
            <a:extLst>
              <a:ext uri="{FF2B5EF4-FFF2-40B4-BE49-F238E27FC236}">
                <a16:creationId xmlns:a16="http://schemas.microsoft.com/office/drawing/2014/main" id="{B91E8CC5-D892-46CA-95FD-B4A612A05D02}"/>
              </a:ext>
            </a:extLst>
          </p:cNvPr>
          <p:cNvSpPr txBox="1"/>
          <p:nvPr/>
        </p:nvSpPr>
        <p:spPr>
          <a:xfrm>
            <a:off x="7056818" y="843587"/>
            <a:ext cx="2070714" cy="519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tr-TR" b="1" i="0" u="none" strike="noStrike" cap="none" dirty="0">
                <a:solidFill>
                  <a:srgbClr val="B00000"/>
                </a:solidFill>
                <a:latin typeface="Arial"/>
                <a:ea typeface="Arial"/>
                <a:cs typeface="Arial"/>
                <a:sym typeface="Arial"/>
              </a:rPr>
              <a:t>Mühendislik Fakültesi</a:t>
            </a:r>
            <a:endParaRPr b="1" i="0" u="none" strike="noStrike" cap="none" dirty="0">
              <a:solidFill>
                <a:srgbClr val="B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" name="Google Shape;55;p1">
            <a:extLst>
              <a:ext uri="{FF2B5EF4-FFF2-40B4-BE49-F238E27FC236}">
                <a16:creationId xmlns:a16="http://schemas.microsoft.com/office/drawing/2014/main" id="{243E4C1D-652F-42EE-A3EA-85C7F213B09D}"/>
              </a:ext>
            </a:extLst>
          </p:cNvPr>
          <p:cNvSpPr txBox="1"/>
          <p:nvPr/>
        </p:nvSpPr>
        <p:spPr>
          <a:xfrm>
            <a:off x="88900" y="57150"/>
            <a:ext cx="1634532" cy="3443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tr-TR" b="1" dirty="0">
                <a:solidFill>
                  <a:srgbClr val="B00000"/>
                </a:solidFill>
              </a:rPr>
              <a:t>Proje No: KİM-10</a:t>
            </a:r>
            <a:endParaRPr b="1" i="0" u="none" strike="noStrike" cap="none" dirty="0">
              <a:solidFill>
                <a:srgbClr val="B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"/>
    </mc:Choice>
    <mc:Fallback xmlns="">
      <p:transition spd="slow" advTm="2000"/>
    </mc:Fallback>
  </mc:AlternateContent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126</TotalTime>
  <Words>120</Words>
  <Application>Microsoft Office PowerPoint</Application>
  <PresentationFormat>Ekran Gösterisi (16:10)</PresentationFormat>
  <Paragraphs>22</Paragraphs>
  <Slides>3</Slides>
  <Notes>3</Notes>
  <HiddenSlides>0</HiddenSlides>
  <MMClips>1</MMClips>
  <ScaleCrop>false</ScaleCrop>
  <HeadingPairs>
    <vt:vector size="6" baseType="variant">
      <vt:variant>
        <vt:lpstr>Kullanılan Yazı Tipleri</vt:lpstr>
      </vt:variant>
      <vt:variant>
        <vt:i4>1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3</vt:i4>
      </vt:variant>
    </vt:vector>
  </HeadingPairs>
  <TitlesOfParts>
    <vt:vector size="5" baseType="lpstr">
      <vt:lpstr>Arial</vt:lpstr>
      <vt:lpstr>Simple Light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Mühendislik Fakültesi</dc:creator>
  <cp:lastModifiedBy>Onur KAYA</cp:lastModifiedBy>
  <cp:revision>27</cp:revision>
  <dcterms:modified xsi:type="dcterms:W3CDTF">2023-04-05T13:08:17Z</dcterms:modified>
</cp:coreProperties>
</file>